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71" r:id="rId14"/>
    <p:sldId id="272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 (cont.)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some reservoir sedimentation; most impacts for moderate storage level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15" y="1683443"/>
            <a:ext cx="8169965" cy="4901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9644932" y="119487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vulnerabilities in </a:t>
            </a:r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vulnerabilities in </a:t>
            </a:r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82C8-E0B0-411C-AD76-AB5A0EB0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6" y="1463040"/>
            <a:ext cx="7279795" cy="50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88447" y="6428293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545522" y="938676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13354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494802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C0272-C79A-4FE6-9283-CD1CE6293035}"/>
              </a:ext>
            </a:extLst>
          </p:cNvPr>
          <p:cNvSpPr/>
          <p:nvPr/>
        </p:nvSpPr>
        <p:spPr>
          <a:xfrm>
            <a:off x="9623752" y="300133"/>
            <a:ext cx="2433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What is the range of avg. annual flow @ Oakley for our 6 scenarios??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639</Words>
  <Application>Microsoft Office PowerPoint</Application>
  <PresentationFormat>Widescreen</PresentationFormat>
  <Paragraphs>157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46</cp:revision>
  <dcterms:created xsi:type="dcterms:W3CDTF">2020-02-26T02:23:49Z</dcterms:created>
  <dcterms:modified xsi:type="dcterms:W3CDTF">2020-02-27T00:41:16Z</dcterms:modified>
</cp:coreProperties>
</file>